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sp>
      <p:sp>
        <p:nvSpPr>
          <p:cNvPr id="6" name="Text 2"/>
          <p:cNvSpPr/>
          <p:nvPr/>
        </p:nvSpPr>
        <p:spPr>
          <a:xfrm>
            <a:off x="2624376" y="2695813"/>
            <a:ext cx="5783580" cy="833199"/>
          </a:xfrm>
          <a:prstGeom prst="rect">
            <a:avLst/>
          </a:prstGeom>
          <a:noFill/>
          <a:ln/>
        </p:spPr>
        <p:txBody>
          <a:bodyPr wrap="none" rtlCol="0" anchor="t"/>
          <a:lstStyle/>
          <a:p>
            <a:pPr indent="0" marL="0">
              <a:lnSpc>
                <a:spcPts val="6561"/>
              </a:lnSpc>
              <a:buNone/>
            </a:pPr>
            <a:r>
              <a:rPr lang="en-US" sz="5249" dirty="0">
                <a:solidFill>
                  <a:srgbClr val="C6BFEE"/>
                </a:solidFill>
                <a:latin typeface="Prompt" pitchFamily="34" charset="0"/>
                <a:ea typeface="Prompt" pitchFamily="34" charset="-122"/>
                <a:cs typeface="Prompt" pitchFamily="34" charset="-120"/>
              </a:rPr>
              <a:t>           ANTiVirus</a:t>
            </a:r>
            <a:endParaRPr lang="en-US" sz="5249" dirty="0"/>
          </a:p>
        </p:txBody>
      </p:sp>
      <p:sp>
        <p:nvSpPr>
          <p:cNvPr id="7" name="Text 3"/>
          <p:cNvSpPr/>
          <p:nvPr/>
        </p:nvSpPr>
        <p:spPr>
          <a:xfrm>
            <a:off x="2624376" y="3862268"/>
            <a:ext cx="9381649"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Protect your device from malicious app threats with our comprehensive solutions. Learn about different types of malicious apps, how they impact your device, and ways to prevent them from infecting your system.</a:t>
            </a:r>
            <a:endParaRPr lang="en-US" sz="1750" dirty="0"/>
          </a:p>
        </p:txBody>
      </p:sp>
      <p:sp>
        <p:nvSpPr>
          <p:cNvPr id="8" name="Text 4"/>
          <p:cNvSpPr/>
          <p:nvPr/>
        </p:nvSpPr>
        <p:spPr>
          <a:xfrm>
            <a:off x="2624376" y="5178385"/>
            <a:ext cx="9381649" cy="355402"/>
          </a:xfrm>
          <a:prstGeom prst="rect">
            <a:avLst/>
          </a:prstGeom>
          <a:noFill/>
          <a:ln/>
        </p:spPr>
        <p:txBody>
          <a:bodyPr wrap="none" rtlCol="0" anchor="t"/>
          <a:lstStyle/>
          <a:p>
            <a:pPr indent="0" marL="0">
              <a:lnSpc>
                <a:spcPts val="2799"/>
              </a:lnSpc>
              <a:buNone/>
            </a:pP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3190042"/>
            <a:ext cx="760476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Introduction to the Problem</a:t>
            </a:r>
            <a:endParaRPr lang="en-US" sz="4374" dirty="0"/>
          </a:p>
        </p:txBody>
      </p:sp>
      <p:sp>
        <p:nvSpPr>
          <p:cNvPr id="5" name="Text 2"/>
          <p:cNvSpPr/>
          <p:nvPr/>
        </p:nvSpPr>
        <p:spPr>
          <a:xfrm>
            <a:off x="2624376" y="4328755"/>
            <a:ext cx="9381649"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As technology advances, so do the threats. Discover how malicious app viruses can infiltrate your device, compromising your data and privacy. Stay one step ahead by understanding the dangers lurking online.</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787723"/>
            <a:ext cx="7477601"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Types of Malicious Apps and Their Impact</a:t>
            </a:r>
            <a:endParaRPr lang="en-US" sz="4374" dirty="0"/>
          </a:p>
        </p:txBody>
      </p:sp>
      <p:sp>
        <p:nvSpPr>
          <p:cNvPr id="6" name="Text 2"/>
          <p:cNvSpPr/>
          <p:nvPr/>
        </p:nvSpPr>
        <p:spPr>
          <a:xfrm>
            <a:off x="1188601" y="3509724"/>
            <a:ext cx="7122200" cy="1421606"/>
          </a:xfrm>
          <a:prstGeom prst="rect">
            <a:avLst/>
          </a:prstGeom>
          <a:noFill/>
          <a:ln/>
        </p:spPr>
        <p:txBody>
          <a:bodyPr wrap="squar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Explore the various types of malicious apps, from ransomware to spyware, and the devastating effects they can have on your device. Discover how these digital pests can corrupt files, steal personal information, and disrupt your digital life.</a:t>
            </a:r>
            <a:endParaRPr lang="en-US" sz="1750" dirty="0"/>
          </a:p>
        </p:txBody>
      </p:sp>
      <p:sp>
        <p:nvSpPr>
          <p:cNvPr id="7" name="Text 3"/>
          <p:cNvSpPr/>
          <p:nvPr/>
        </p:nvSpPr>
        <p:spPr>
          <a:xfrm>
            <a:off x="1188601" y="5020151"/>
            <a:ext cx="7122200" cy="1421606"/>
          </a:xfrm>
          <a:prstGeom prst="rect">
            <a:avLst/>
          </a:prstGeom>
          <a:noFill/>
          <a:ln/>
        </p:spPr>
        <p:txBody>
          <a:bodyPr wrap="squar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Some of the most common types of malicious apps include adware, Trojan horses, and phishing apps. These can lead to slow performance of your device, pop-up ads, and can capture your personal data without your knowing. It is important to know how to protect yourself from such vulnerabilities.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335">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sp>
      <p:sp>
        <p:nvSpPr>
          <p:cNvPr id="6" name="Text 2"/>
          <p:cNvSpPr/>
          <p:nvPr/>
        </p:nvSpPr>
        <p:spPr>
          <a:xfrm>
            <a:off x="2795945" y="588764"/>
            <a:ext cx="9038511" cy="1337786"/>
          </a:xfrm>
          <a:prstGeom prst="rect">
            <a:avLst/>
          </a:prstGeom>
          <a:noFill/>
          <a:ln/>
        </p:spPr>
        <p:txBody>
          <a:bodyPr wrap="square" rtlCol="0" anchor="t"/>
          <a:lstStyle/>
          <a:p>
            <a:pPr indent="0" marL="0">
              <a:lnSpc>
                <a:spcPts val="5268"/>
              </a:lnSpc>
              <a:buNone/>
            </a:pPr>
            <a:r>
              <a:rPr lang="en-US" sz="4214" dirty="0">
                <a:solidFill>
                  <a:srgbClr val="C6BFEE"/>
                </a:solidFill>
                <a:latin typeface="Prompt" pitchFamily="34" charset="0"/>
                <a:ea typeface="Prompt" pitchFamily="34" charset="-122"/>
                <a:cs typeface="Prompt" pitchFamily="34" charset="-120"/>
              </a:rPr>
              <a:t>Common Ways Malicious Apps Spread to Devices</a:t>
            </a:r>
            <a:endParaRPr lang="en-US" sz="4214" dirty="0"/>
          </a:p>
        </p:txBody>
      </p:sp>
      <p:sp>
        <p:nvSpPr>
          <p:cNvPr id="7" name="Text 3"/>
          <p:cNvSpPr/>
          <p:nvPr/>
        </p:nvSpPr>
        <p:spPr>
          <a:xfrm>
            <a:off x="3138368" y="2247543"/>
            <a:ext cx="8696087" cy="1027271"/>
          </a:xfrm>
          <a:prstGeom prst="rect">
            <a:avLst/>
          </a:prstGeom>
          <a:noFill/>
          <a:ln/>
        </p:spPr>
        <p:txBody>
          <a:bodyPr wrap="square" rtlCol="0" anchor="t"/>
          <a:lstStyle/>
          <a:p>
            <a:pPr algn="l" marL="342900" indent="-342900">
              <a:lnSpc>
                <a:spcPts val="2697"/>
              </a:lnSpc>
              <a:buSzPct val="100000"/>
              <a:buChar char="•"/>
            </a:pPr>
            <a:r>
              <a:rPr lang="en-US" sz="1686" dirty="0">
                <a:solidFill>
                  <a:srgbClr val="DAD8E9"/>
                </a:solidFill>
                <a:latin typeface="Mukta" pitchFamily="34" charset="0"/>
                <a:ea typeface="Mukta" pitchFamily="34" charset="-122"/>
                <a:cs typeface="Mukta" pitchFamily="34" charset="-120"/>
              </a:rPr>
              <a:t>Uncover the tactics used by hackers to distribute viruses and infiltrate devices. From malicious email attachments to infected websites, be aware of the common traps and learn how to avoid falling victim to these cunning schemes.</a:t>
            </a:r>
            <a:endParaRPr lang="en-US" sz="1686" dirty="0"/>
          </a:p>
        </p:txBody>
      </p:sp>
      <p:sp>
        <p:nvSpPr>
          <p:cNvPr id="8" name="Text 4"/>
          <p:cNvSpPr/>
          <p:nvPr/>
        </p:nvSpPr>
        <p:spPr>
          <a:xfrm>
            <a:off x="3138368" y="3360420"/>
            <a:ext cx="8696087" cy="1369695"/>
          </a:xfrm>
          <a:prstGeom prst="rect">
            <a:avLst/>
          </a:prstGeom>
          <a:noFill/>
          <a:ln/>
        </p:spPr>
        <p:txBody>
          <a:bodyPr wrap="square" rtlCol="0" anchor="t"/>
          <a:lstStyle/>
          <a:p>
            <a:pPr algn="l" marL="342900" indent="-342900">
              <a:lnSpc>
                <a:spcPts val="2697"/>
              </a:lnSpc>
              <a:buSzPct val="100000"/>
              <a:buChar char="•"/>
            </a:pPr>
            <a:r>
              <a:rPr lang="en-US" sz="1686" dirty="0">
                <a:solidFill>
                  <a:srgbClr val="DAD8E9"/>
                </a:solidFill>
                <a:latin typeface="Mukta" pitchFamily="34" charset="0"/>
                <a:ea typeface="Mukta" pitchFamily="34" charset="-122"/>
                <a:cs typeface="Mukta" pitchFamily="34" charset="-120"/>
              </a:rPr>
              <a:t>Malicious apps can also be disguised as a legitimate app and can be downloaded from third-party app stores or links sent through text messages. These apps may ask for excessive permissions, which can compromise your data and device. Always download apps from trusted sources and carefully read app permissions.</a:t>
            </a:r>
            <a:endParaRPr lang="en-US" sz="1686" dirty="0"/>
          </a:p>
        </p:txBody>
      </p:sp>
      <p:sp>
        <p:nvSpPr>
          <p:cNvPr id="9" name="Text 5"/>
          <p:cNvSpPr/>
          <p:nvPr/>
        </p:nvSpPr>
        <p:spPr>
          <a:xfrm>
            <a:off x="3138368" y="4815721"/>
            <a:ext cx="8696087" cy="1369695"/>
          </a:xfrm>
          <a:prstGeom prst="rect">
            <a:avLst/>
          </a:prstGeom>
          <a:noFill/>
          <a:ln/>
        </p:spPr>
        <p:txBody>
          <a:bodyPr wrap="square" rtlCol="0" anchor="t"/>
          <a:lstStyle/>
          <a:p>
            <a:pPr algn="l" marL="342900" indent="-342900">
              <a:lnSpc>
                <a:spcPts val="2697"/>
              </a:lnSpc>
              <a:buSzPct val="100000"/>
              <a:buChar char="•"/>
            </a:pPr>
            <a:r>
              <a:rPr lang="en-US" sz="1686" dirty="0">
                <a:solidFill>
                  <a:srgbClr val="DAD8E9"/>
                </a:solidFill>
                <a:latin typeface="Mukta" pitchFamily="34" charset="0"/>
                <a:ea typeface="Mukta" pitchFamily="34" charset="-122"/>
                <a:cs typeface="Mukta" pitchFamily="34" charset="-120"/>
              </a:rPr>
              <a:t>Another common way that malicious apps spread to devices is through social engineering techniques. Hackers may trick users into clicking on fake download links or advertisements, leading them to unknowingly install malware. It is crucial to exercise caution when browsing the internet and avoid clicking on suspicious links or ads.</a:t>
            </a:r>
            <a:endParaRPr lang="en-US" sz="1686" dirty="0"/>
          </a:p>
        </p:txBody>
      </p:sp>
      <p:sp>
        <p:nvSpPr>
          <p:cNvPr id="10" name="Text 6"/>
          <p:cNvSpPr/>
          <p:nvPr/>
        </p:nvSpPr>
        <p:spPr>
          <a:xfrm>
            <a:off x="3138368" y="6271022"/>
            <a:ext cx="8696087" cy="1369695"/>
          </a:xfrm>
          <a:prstGeom prst="rect">
            <a:avLst/>
          </a:prstGeom>
          <a:noFill/>
          <a:ln/>
        </p:spPr>
        <p:txBody>
          <a:bodyPr wrap="square" rtlCol="0" anchor="t"/>
          <a:lstStyle/>
          <a:p>
            <a:pPr algn="l" marL="342900" indent="-342900">
              <a:lnSpc>
                <a:spcPts val="2697"/>
              </a:lnSpc>
              <a:buSzPct val="100000"/>
              <a:buChar char="•"/>
            </a:pPr>
            <a:r>
              <a:rPr lang="en-US" sz="1686" dirty="0">
                <a:solidFill>
                  <a:srgbClr val="DAD8E9"/>
                </a:solidFill>
                <a:latin typeface="Mukta" pitchFamily="34" charset="0"/>
                <a:ea typeface="Mukta" pitchFamily="34" charset="-122"/>
                <a:cs typeface="Mukta" pitchFamily="34" charset="-120"/>
              </a:rPr>
              <a:t>Additionally, some malicious apps may be strategically placed in legitimate app stores, disguising themselves as reputable apps. Always research an app before downloading and read user reviews to identify any potential red flags. Taking these proactive measures can help protect your device from the infiltration of malicious apps.</a:t>
            </a:r>
            <a:endParaRPr lang="en-US" sz="1686"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814983"/>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Techniques for Preventing Malicious Application Installation. </a:t>
            </a:r>
            <a:endParaRPr lang="en-US" sz="4374" dirty="0"/>
          </a:p>
        </p:txBody>
      </p:sp>
      <p:pic>
        <p:nvPicPr>
          <p:cNvPr id="5" name="Image 1" descr="preencoded.png">    </p:cNvPr>
          <p:cNvPicPr>
            <a:picLocks noChangeAspect="1"/>
          </p:cNvPicPr>
          <p:nvPr/>
        </p:nvPicPr>
        <p:blipFill>
          <a:blip r:embed="rId2"/>
          <a:stretch>
            <a:fillRect/>
          </a:stretch>
        </p:blipFill>
        <p:spPr>
          <a:xfrm>
            <a:off x="2624376" y="2648069"/>
            <a:ext cx="2905006" cy="1795343"/>
          </a:xfrm>
          <a:prstGeom prst="rect">
            <a:avLst/>
          </a:prstGeom>
        </p:spPr>
      </p:pic>
      <p:sp>
        <p:nvSpPr>
          <p:cNvPr id="6" name="Text 2"/>
          <p:cNvSpPr/>
          <p:nvPr/>
        </p:nvSpPr>
        <p:spPr>
          <a:xfrm>
            <a:off x="2624376" y="4721066"/>
            <a:ext cx="2905006" cy="694373"/>
          </a:xfrm>
          <a:prstGeom prst="rect">
            <a:avLst/>
          </a:prstGeom>
          <a:noFill/>
          <a:ln/>
        </p:spPr>
        <p:txBody>
          <a:bodyPr wrap="squar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Enhance Your Firewall</a:t>
            </a:r>
            <a:endParaRPr lang="en-US" sz="2187" dirty="0"/>
          </a:p>
        </p:txBody>
      </p:sp>
      <p:sp>
        <p:nvSpPr>
          <p:cNvPr id="7" name="Text 3"/>
          <p:cNvSpPr/>
          <p:nvPr/>
        </p:nvSpPr>
        <p:spPr>
          <a:xfrm>
            <a:off x="2624376" y="5637609"/>
            <a:ext cx="2905006" cy="1421606"/>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Fortify your device's defenses with a strong firewall to block unauthorized access and prevent virus installation.</a:t>
            </a:r>
            <a:endParaRPr lang="en-US" sz="1750" dirty="0"/>
          </a:p>
        </p:txBody>
      </p:sp>
      <p:pic>
        <p:nvPicPr>
          <p:cNvPr id="8" name="Image 2" descr="preencoded.png">    </p:cNvPr>
          <p:cNvPicPr>
            <a:picLocks noChangeAspect="1"/>
          </p:cNvPicPr>
          <p:nvPr/>
        </p:nvPicPr>
        <p:blipFill>
          <a:blip r:embed="rId3"/>
          <a:stretch>
            <a:fillRect/>
          </a:stretch>
        </p:blipFill>
        <p:spPr>
          <a:xfrm>
            <a:off x="5862638" y="2648069"/>
            <a:ext cx="2905006" cy="1795343"/>
          </a:xfrm>
          <a:prstGeom prst="rect">
            <a:avLst/>
          </a:prstGeom>
        </p:spPr>
      </p:pic>
      <p:sp>
        <p:nvSpPr>
          <p:cNvPr id="9" name="Text 4"/>
          <p:cNvSpPr/>
          <p:nvPr/>
        </p:nvSpPr>
        <p:spPr>
          <a:xfrm>
            <a:off x="5862638" y="4721066"/>
            <a:ext cx="2905006" cy="694373"/>
          </a:xfrm>
          <a:prstGeom prst="rect">
            <a:avLst/>
          </a:prstGeom>
          <a:noFill/>
          <a:ln/>
        </p:spPr>
        <p:txBody>
          <a:bodyPr wrap="squar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Keep Your System Updated</a:t>
            </a:r>
            <a:endParaRPr lang="en-US" sz="2187" dirty="0"/>
          </a:p>
        </p:txBody>
      </p:sp>
      <p:sp>
        <p:nvSpPr>
          <p:cNvPr id="10" name="Text 5"/>
          <p:cNvSpPr/>
          <p:nvPr/>
        </p:nvSpPr>
        <p:spPr>
          <a:xfrm>
            <a:off x="5862638" y="5637609"/>
            <a:ext cx="2905006" cy="1777008"/>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Regularly update your operating system and software to patch vulnerabilities and stay protected against the latest threats.</a:t>
            </a:r>
            <a:endParaRPr lang="en-US" sz="1750" dirty="0"/>
          </a:p>
        </p:txBody>
      </p:sp>
      <p:pic>
        <p:nvPicPr>
          <p:cNvPr id="11" name="Image 3" descr="preencoded.png">    </p:cNvPr>
          <p:cNvPicPr>
            <a:picLocks noChangeAspect="1"/>
          </p:cNvPicPr>
          <p:nvPr/>
        </p:nvPicPr>
        <p:blipFill>
          <a:blip r:embed="rId4"/>
          <a:stretch>
            <a:fillRect/>
          </a:stretch>
        </p:blipFill>
        <p:spPr>
          <a:xfrm>
            <a:off x="9100899" y="2648069"/>
            <a:ext cx="2905125" cy="1795463"/>
          </a:xfrm>
          <a:prstGeom prst="rect">
            <a:avLst/>
          </a:prstGeom>
        </p:spPr>
      </p:pic>
      <p:sp>
        <p:nvSpPr>
          <p:cNvPr id="12" name="Text 6"/>
          <p:cNvSpPr/>
          <p:nvPr/>
        </p:nvSpPr>
        <p:spPr>
          <a:xfrm>
            <a:off x="9100899" y="4721185"/>
            <a:ext cx="2905125" cy="694373"/>
          </a:xfrm>
          <a:prstGeom prst="rect">
            <a:avLst/>
          </a:prstGeom>
          <a:noFill/>
          <a:ln/>
        </p:spPr>
        <p:txBody>
          <a:bodyPr wrap="squar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Download from Trusted Sources</a:t>
            </a:r>
            <a:endParaRPr lang="en-US" sz="2187" dirty="0"/>
          </a:p>
        </p:txBody>
      </p:sp>
      <p:sp>
        <p:nvSpPr>
          <p:cNvPr id="13" name="Text 7"/>
          <p:cNvSpPr/>
          <p:nvPr/>
        </p:nvSpPr>
        <p:spPr>
          <a:xfrm>
            <a:off x="9100899" y="5637728"/>
            <a:ext cx="2905125" cy="1421606"/>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Only download software and apps from reliable sources to minimize the risk of installing infected files onto your device.</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313182"/>
          </a:xfrm>
          <a:prstGeom prst="rect">
            <a:avLst/>
          </a:prstGeom>
          <a:solidFill>
            <a:srgbClr val="0B0C23">
              <a:alpha val="75000"/>
            </a:srgbClr>
          </a:solidFill>
          <a:ln w="9644">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313182"/>
          </a:xfrm>
          <a:prstGeom prst="rect">
            <a:avLst/>
          </a:prstGeom>
        </p:spPr>
      </p:pic>
      <p:sp>
        <p:nvSpPr>
          <p:cNvPr id="5" name="Shape 1"/>
          <p:cNvSpPr/>
          <p:nvPr/>
        </p:nvSpPr>
        <p:spPr>
          <a:xfrm>
            <a:off x="0" y="0"/>
            <a:ext cx="14630400" cy="8313182"/>
          </a:xfrm>
          <a:prstGeom prst="rect">
            <a:avLst/>
          </a:prstGeom>
          <a:solidFill>
            <a:srgbClr val="0B0C23">
              <a:alpha val="80000"/>
            </a:srgbClr>
          </a:solidFill>
          <a:ln/>
        </p:spPr>
      </p:sp>
      <p:sp>
        <p:nvSpPr>
          <p:cNvPr id="6" name="Text 2"/>
          <p:cNvSpPr/>
          <p:nvPr/>
        </p:nvSpPr>
        <p:spPr>
          <a:xfrm>
            <a:off x="4031575" y="427673"/>
            <a:ext cx="5554980" cy="486013"/>
          </a:xfrm>
          <a:prstGeom prst="rect">
            <a:avLst/>
          </a:prstGeom>
          <a:noFill/>
          <a:ln/>
        </p:spPr>
        <p:txBody>
          <a:bodyPr wrap="none" rtlCol="0" anchor="t"/>
          <a:lstStyle/>
          <a:p>
            <a:pPr indent="0" marL="0">
              <a:lnSpc>
                <a:spcPts val="3827"/>
              </a:lnSpc>
              <a:buNone/>
            </a:pPr>
            <a:r>
              <a:rPr lang="en-US" sz="3062" dirty="0">
                <a:solidFill>
                  <a:srgbClr val="C6BFEE"/>
                </a:solidFill>
                <a:latin typeface="Prompt" pitchFamily="34" charset="0"/>
                <a:ea typeface="Prompt" pitchFamily="34" charset="-122"/>
                <a:cs typeface="Prompt" pitchFamily="34" charset="-120"/>
              </a:rPr>
              <a:t>In-Built Google Play Protect  </a:t>
            </a:r>
            <a:endParaRPr lang="en-US" sz="3062" dirty="0"/>
          </a:p>
        </p:txBody>
      </p:sp>
      <p:pic>
        <p:nvPicPr>
          <p:cNvPr id="7" name="Image 2" descr="preencoded.png">    </p:cNvPr>
          <p:cNvPicPr>
            <a:picLocks noChangeAspect="1"/>
          </p:cNvPicPr>
          <p:nvPr/>
        </p:nvPicPr>
        <p:blipFill>
          <a:blip r:embed="rId3"/>
          <a:stretch>
            <a:fillRect/>
          </a:stretch>
        </p:blipFill>
        <p:spPr>
          <a:xfrm>
            <a:off x="4031575" y="1321832"/>
            <a:ext cx="3064669" cy="6388775"/>
          </a:xfrm>
          <a:prstGeom prst="rect">
            <a:avLst/>
          </a:prstGeom>
        </p:spPr>
      </p:pic>
      <p:sp>
        <p:nvSpPr>
          <p:cNvPr id="8" name="Text 3"/>
          <p:cNvSpPr/>
          <p:nvPr/>
        </p:nvSpPr>
        <p:spPr>
          <a:xfrm>
            <a:off x="7761089" y="1321832"/>
            <a:ext cx="2845118" cy="1243608"/>
          </a:xfrm>
          <a:prstGeom prst="rect">
            <a:avLst/>
          </a:prstGeom>
          <a:noFill/>
          <a:ln/>
        </p:spPr>
        <p:txBody>
          <a:bodyPr wrap="square" rtlCol="0" anchor="t"/>
          <a:lstStyle/>
          <a:p>
            <a:pPr algn="l" marL="342900" indent="-342900">
              <a:lnSpc>
                <a:spcPts val="1960"/>
              </a:lnSpc>
              <a:buSzPct val="100000"/>
              <a:buChar char="•"/>
            </a:pPr>
            <a:r>
              <a:rPr lang="en-US" sz="1225" dirty="0">
                <a:solidFill>
                  <a:srgbClr val="DAD8E9"/>
                </a:solidFill>
                <a:latin typeface="Mukta" pitchFamily="34" charset="0"/>
                <a:ea typeface="Mukta" pitchFamily="34" charset="-122"/>
                <a:cs typeface="Mukta" pitchFamily="34" charset="-120"/>
              </a:rPr>
              <a:t>Discover the powerful security features offered by Google Play Protect. Learn how it scans and verifies apps for malware, ensuring the safety and integrity of the apps you download from the Google Play Store.</a:t>
            </a:r>
            <a:endParaRPr lang="en-US" sz="1225" dirty="0"/>
          </a:p>
        </p:txBody>
      </p:sp>
      <p:sp>
        <p:nvSpPr>
          <p:cNvPr id="9" name="Text 4"/>
          <p:cNvSpPr/>
          <p:nvPr/>
        </p:nvSpPr>
        <p:spPr>
          <a:xfrm>
            <a:off x="7761089" y="2627590"/>
            <a:ext cx="2845118" cy="2238494"/>
          </a:xfrm>
          <a:prstGeom prst="rect">
            <a:avLst/>
          </a:prstGeom>
          <a:noFill/>
          <a:ln/>
        </p:spPr>
        <p:txBody>
          <a:bodyPr wrap="square" rtlCol="0" anchor="t"/>
          <a:lstStyle/>
          <a:p>
            <a:pPr algn="l" marL="342900" indent="-342900">
              <a:lnSpc>
                <a:spcPts val="1960"/>
              </a:lnSpc>
              <a:buSzPct val="100000"/>
              <a:buChar char="•"/>
            </a:pPr>
            <a:r>
              <a:rPr lang="en-US" sz="1225" dirty="0">
                <a:solidFill>
                  <a:srgbClr val="DAD8E9"/>
                </a:solidFill>
                <a:latin typeface="Mukta" pitchFamily="34" charset="0"/>
                <a:ea typeface="Mukta" pitchFamily="34" charset="-122"/>
                <a:cs typeface="Mukta" pitchFamily="34" charset="-120"/>
              </a:rPr>
              <a:t>With Google Play Protect, your device is protected by continuous scanning and verification of apps, minimizing the risk of downloading malware from the Google Play Store. This built-in security feature offers peace of mind when it comes to the safety and integrity of the apps you use on your device. Stay one step ahead of potential threats by utilizing Google Play Protect.</a:t>
            </a:r>
            <a:endParaRPr lang="en-US" sz="1225" dirty="0"/>
          </a:p>
        </p:txBody>
      </p:sp>
      <p:sp>
        <p:nvSpPr>
          <p:cNvPr id="10" name="Text 5"/>
          <p:cNvSpPr/>
          <p:nvPr/>
        </p:nvSpPr>
        <p:spPr>
          <a:xfrm>
            <a:off x="7761089" y="4928235"/>
            <a:ext cx="2845118" cy="2238494"/>
          </a:xfrm>
          <a:prstGeom prst="rect">
            <a:avLst/>
          </a:prstGeom>
          <a:noFill/>
          <a:ln/>
        </p:spPr>
        <p:txBody>
          <a:bodyPr wrap="square" rtlCol="0" anchor="t"/>
          <a:lstStyle/>
          <a:p>
            <a:pPr algn="l" marL="342900" indent="-342900">
              <a:lnSpc>
                <a:spcPts val="1960"/>
              </a:lnSpc>
              <a:buSzPct val="100000"/>
              <a:buChar char="•"/>
            </a:pPr>
            <a:r>
              <a:rPr lang="en-US" sz="1225" dirty="0">
                <a:solidFill>
                  <a:srgbClr val="DAD8E9"/>
                </a:solidFill>
                <a:latin typeface="Mukta" pitchFamily="34" charset="0"/>
                <a:ea typeface="Mukta" pitchFamily="34" charset="-122"/>
                <a:cs typeface="Mukta" pitchFamily="34" charset="-120"/>
              </a:rPr>
              <a:t>By enabling Google Play Protect, you can also benefit from its ability to locate, lock, or erase your device in case of loss or theft. Additionally, it automatically scans any apps installed from third-party sources for potential threats. Take advantage of Google Play Protect's comprehensive security measures to keep your device and personal information safe.</a:t>
            </a:r>
            <a:endParaRPr lang="en-US" sz="1225"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610082"/>
            <a:ext cx="7477601"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Best Practices for Safe Web Browsing</a:t>
            </a:r>
            <a:endParaRPr lang="en-US" sz="4374" dirty="0"/>
          </a:p>
        </p:txBody>
      </p:sp>
      <p:sp>
        <p:nvSpPr>
          <p:cNvPr id="6" name="Text 2"/>
          <p:cNvSpPr/>
          <p:nvPr/>
        </p:nvSpPr>
        <p:spPr>
          <a:xfrm>
            <a:off x="6675001" y="3332083"/>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Learn essential tips and tricks for a secure online browsing experience. From using secure connections to avoiding suspicious websites, empower yourself with the knowledge to browse the internet safely.</a:t>
            </a:r>
            <a:endParaRPr lang="en-US" sz="1750" dirty="0"/>
          </a:p>
        </p:txBody>
      </p:sp>
      <p:sp>
        <p:nvSpPr>
          <p:cNvPr id="7" name="Text 3"/>
          <p:cNvSpPr/>
          <p:nvPr/>
        </p:nvSpPr>
        <p:spPr>
          <a:xfrm>
            <a:off x="6675001" y="4487108"/>
            <a:ext cx="7122200" cy="2132409"/>
          </a:xfrm>
          <a:prstGeom prst="rect">
            <a:avLst/>
          </a:prstGeom>
          <a:noFill/>
          <a:ln/>
        </p:spPr>
        <p:txBody>
          <a:bodyPr wrap="squar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Stay updated with the latest browser updates and security patches to ensure that your browser is equipped with the latest protection against vulnerabilities. Additionally, regularly clear your browsing history, cookies, and cache to minimize the risk of storing sensitive information. Finally, be cautious of clicking on suspicious links or downloading files from unknown sources to avoid potential malware infections.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290167"/>
            <a:ext cx="7477601"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Conclusion and Additional Resources</a:t>
            </a:r>
            <a:endParaRPr lang="en-US" sz="4374" dirty="0"/>
          </a:p>
        </p:txBody>
      </p:sp>
      <p:sp>
        <p:nvSpPr>
          <p:cNvPr id="6" name="Text 2"/>
          <p:cNvSpPr/>
          <p:nvPr/>
        </p:nvSpPr>
        <p:spPr>
          <a:xfrm>
            <a:off x="833199" y="4012168"/>
            <a:ext cx="7477601"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Wrap up your journey to becoming a vigilant protector of your digital life. Find additional resources, such as blogs, forums, and guides, to further expand your knowledge and stay ahead of ever-evolving cyber threats.</a:t>
            </a:r>
            <a:endParaRPr lang="en-US" sz="1750" dirty="0"/>
          </a:p>
        </p:txBody>
      </p:sp>
      <p:pic>
        <p:nvPicPr>
          <p:cNvPr id="7" name="Image 2" descr="preencoded.png">    </p:cNvPr>
          <p:cNvPicPr>
            <a:picLocks noChangeAspect="1"/>
          </p:cNvPicPr>
          <p:nvPr/>
        </p:nvPicPr>
        <p:blipFill>
          <a:blip r:embed="rId3"/>
          <a:stretch>
            <a:fillRect/>
          </a:stretch>
        </p:blipFill>
        <p:spPr>
          <a:xfrm>
            <a:off x="833199" y="5328285"/>
            <a:ext cx="2075021" cy="611029"/>
          </a:xfrm>
          <a:prstGeom prst="rect">
            <a:avLst/>
          </a:prstGeom>
        </p:spPr>
      </p:pic>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462570"/>
            <a:ext cx="537972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Contact Information</a:t>
            </a:r>
            <a:endParaRPr lang="en-US" sz="4374" dirty="0"/>
          </a:p>
        </p:txBody>
      </p:sp>
      <p:sp>
        <p:nvSpPr>
          <p:cNvPr id="6" name="Text 2"/>
          <p:cNvSpPr/>
          <p:nvPr/>
        </p:nvSpPr>
        <p:spPr>
          <a:xfrm>
            <a:off x="6319599" y="3490198"/>
            <a:ext cx="7477601"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If you have any questions or concerns, feel free to contact our dedicated team of experts. We're here to help you strengthen your digital defenses and keep your device safe from viruses.</a:t>
            </a:r>
            <a:endParaRPr lang="en-US" sz="1750" dirty="0"/>
          </a:p>
        </p:txBody>
      </p:sp>
      <p:sp>
        <p:nvSpPr>
          <p:cNvPr id="7" name="Text 3"/>
          <p:cNvSpPr/>
          <p:nvPr/>
        </p:nvSpPr>
        <p:spPr>
          <a:xfrm>
            <a:off x="6319599" y="4806315"/>
            <a:ext cx="7477601"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Email: info@zappin.com</a:t>
            </a:r>
            <a:endParaRPr lang="en-US" sz="1750" dirty="0"/>
          </a:p>
        </p:txBody>
      </p:sp>
      <p:sp>
        <p:nvSpPr>
          <p:cNvPr id="8" name="Text 4"/>
          <p:cNvSpPr/>
          <p:nvPr/>
        </p:nvSpPr>
        <p:spPr>
          <a:xfrm>
            <a:off x="6319599" y="5411629"/>
            <a:ext cx="7477601"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Phone: 9933241XXX</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2023-12-01T05:26:47Z</dcterms:created>
  <dcterms:modified xsi:type="dcterms:W3CDTF">2023-12-01T05:26:47Z</dcterms:modified>
</cp:coreProperties>
</file>